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34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3B284-28DD-6D01-984F-C8529A6CD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98C737-0F91-6FC3-1358-DE7219F62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B7864-6BC8-A0D3-3085-FA0FC667D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AEF21-BC42-2B81-3182-0F5A4D883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D5E00-076A-4C47-B8B9-427207230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1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48C9F-436B-5FC0-D58F-C4AFECCB9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D20400-CE82-F95A-72BC-89A6006EDF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735F6-41CB-369D-8EFC-779471BB8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D8CCA-65C1-D340-5F8E-CA21237CD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385F1-5E79-D232-A7E8-99E5670B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5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140A51-6D9D-76EB-10F0-326A666CF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A400C3-7E54-B3B7-1710-1C9F10730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4C182-61BB-4890-4A33-605A08EB6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44019-43B8-A539-9A47-8E085B9A5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AB5EC-01BC-6097-C1BC-4113B9427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1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2F48C-9457-ABCA-38FD-62C15BD4E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35AA3-FD05-A1F0-2C60-FBC34080D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B230C-4E07-2F7B-E754-A1005A0C3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CEAA4-A904-B853-50F3-58E4AE6C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068CE-9B79-448A-9064-8425BA619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1CB63-867C-01C7-F6D5-FDC5E90E7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D148D-DF84-843D-682A-367F67DC2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311D5-A6D2-B134-64A4-55EF862F7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88732-FE84-2A72-CDF7-97D691E3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199FB-AD88-9208-A586-3EABB4D54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3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E7634-FCE1-67E1-CE75-3ACA6F87F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281B1-8E68-F232-A60F-0F1C729371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F77B7A-8E2F-5904-2585-20C4EFD93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496CB-0655-9917-C594-7D5F2410E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39D463-7BE7-42AB-7CAF-E60E3954A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BC61E4-3FFC-D1CA-5D70-6104BE312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59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C7651-985D-C198-7301-130F16754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FADB84-8343-CFC1-4F15-8A937D31A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A44F3C-43D8-08B3-7110-1C099BF55C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CCC003-CD38-599C-BB37-D5A7B922A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1221BA-1433-AB97-E99F-013321F3F9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2DAEB1-BBEF-0977-07B3-B35E4414B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D09C4-3E1E-35BD-221B-8B8B9A3B9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2D098B-748B-4233-3E36-E93CA6185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46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9FF3E-D5DE-F059-6D29-E870F36CC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3B175E-3510-9705-76E7-1A21B6C7B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E3AA65-E055-A508-9340-445E9F49E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BF6B8D-59D5-D0B9-A79C-938F3BD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8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F1EA4E-25AE-7FCB-5714-178C968B3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8151D9-9858-62BE-CAFE-697AC650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28346-D0E9-762F-AAC5-097D7B62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1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0CB3F-DC08-F47C-ECD9-0130D98F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9AC71-488D-9736-679A-91C9C25A1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2DDA3E-9699-A929-A1BB-D0C606945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43AFB0-31FD-5EFB-F6F2-5B8E92345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B7B15-928C-CE5E-DAFA-91CC3385D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8306C4-455B-D75F-89C1-44F07DB09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77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AEB17-81CC-2546-BCC5-F67A2A961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3982A2-3153-4CDA-CAF3-11088C9C9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CB4BC2-79D6-CE5C-B156-372768091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5B470D-A904-7DCD-2E57-50FA4E52A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30B82F-9005-5EB9-3B4A-12337116E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ED640-A4E6-FB83-C97A-B4BF663E5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11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BD1E09-AF01-02C7-F803-33873AA70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971C0-5DE8-0D24-5E57-89D0ECF10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724D3-F380-AD41-95AA-161CF851DD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8ABD2-155D-40B7-AF85-A0A1A0B782F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A60AC-7A66-E11C-BF8E-78CBE580FC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16B01-DDA5-F002-E4D7-CBDCEF016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95BD7-28CD-4B93-A8BA-CF60FAFE0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9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31E7E-A4DF-ECC0-BF7F-2FD7116FD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85247"/>
            <a:ext cx="6542087" cy="28702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 THANH NIÊN CỘNG SẢN HỒ CHÍ MINH</a:t>
            </a: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ĐOÀN TRƯỜNG MẦM NON PHONG LAN</a:t>
            </a: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Castellar" panose="020A0402060406010301" pitchFamily="18" charset="0"/>
                <a:cs typeface="Times New Roman" panose="02020603050405020304" pitchFamily="18" charset="0"/>
              </a:rPr>
              <a:t>LỜI CẢM ƠN</a:t>
            </a:r>
            <a:br>
              <a:rPr lang="en-US" sz="2800" b="1" dirty="0">
                <a:solidFill>
                  <a:srgbClr val="FF0000"/>
                </a:solidFill>
                <a:latin typeface="Castellar" panose="020A0402060406010301" pitchFamily="18" charset="0"/>
                <a:cs typeface="Times New Roman" panose="02020603050405020304" pitchFamily="18" charset="0"/>
              </a:rPr>
            </a:br>
            <a:br>
              <a:rPr lang="en-US" sz="2800" b="1" dirty="0">
                <a:solidFill>
                  <a:srgbClr val="FF0000"/>
                </a:solidFill>
                <a:latin typeface="Castellar" panose="020A0402060406010301" pitchFamily="18" charset="0"/>
                <a:cs typeface="Times New Roman" panose="02020603050405020304" pitchFamily="18" charset="0"/>
              </a:rPr>
            </a:b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gởi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PHHS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 Phong Lan</a:t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CBGVNV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4216099-E221-8C32-2F3D-4BAFD525F7C0}"/>
              </a:ext>
            </a:extLst>
          </p:cNvPr>
          <p:cNvSpPr txBox="1">
            <a:spLocks/>
          </p:cNvSpPr>
          <p:nvPr/>
        </p:nvSpPr>
        <p:spPr>
          <a:xfrm>
            <a:off x="315912" y="8636553"/>
            <a:ext cx="6226175" cy="287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396875" algn="just">
              <a:lnSpc>
                <a:spcPct val="100000"/>
              </a:lnSpc>
              <a:spcAft>
                <a:spcPts val="600"/>
              </a:spcAft>
            </a:pP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CBGVNV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nhu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con.</a:t>
            </a:r>
          </a:p>
          <a:p>
            <a:pPr indent="396875" algn="l">
              <a:lnSpc>
                <a:spcPct val="100000"/>
              </a:lnSpc>
              <a:spcAft>
                <a:spcPts val="600"/>
              </a:spcAft>
            </a:pP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Phong Lan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gởi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CBGVNV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 Phong Lan.</a:t>
            </a:r>
          </a:p>
          <a:p>
            <a:pPr indent="396875" algn="l">
              <a:lnSpc>
                <a:spcPct val="100000"/>
              </a:lnSpc>
              <a:spcAft>
                <a:spcPts val="600"/>
              </a:spcAft>
            </a:pP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indent="396875" algn="l">
              <a:lnSpc>
                <a:spcPct val="100000"/>
              </a:lnSpc>
              <a:spcAft>
                <a:spcPts val="600"/>
              </a:spcAft>
            </a:pP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Trân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531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Castellar</vt:lpstr>
      <vt:lpstr>Times New Roman</vt:lpstr>
      <vt:lpstr>Office Theme</vt:lpstr>
      <vt:lpstr>ĐOÀN THANH NIÊN CỘNG SẢN HỒ CHÍ MINH CHI ĐOÀN TRƯỜNG MẦM NON PHONG LAN   LỜI CẢM ƠN  Kính gởi: PHHS trường MN Phong Lan          Cùng toàn thể CBGVNV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User</cp:lastModifiedBy>
  <cp:revision>5</cp:revision>
  <dcterms:created xsi:type="dcterms:W3CDTF">2025-11-29T11:39:51Z</dcterms:created>
  <dcterms:modified xsi:type="dcterms:W3CDTF">2025-12-03T01:21:46Z</dcterms:modified>
</cp:coreProperties>
</file>